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9.png" ContentType="image/png"/>
  <Override PartName="/ppt/media/image11.png" ContentType="image/png"/>
  <Override PartName="/ppt/media/image1.jpeg" ContentType="image/jpeg"/>
  <Override PartName="/ppt/media/image5.png" ContentType="image/png"/>
  <Override PartName="/ppt/media/image13.png" ContentType="image/png"/>
  <Override PartName="/ppt/media/image2.jpeg" ContentType="image/jpeg"/>
  <Override PartName="/ppt/media/image4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3.jpeg" ContentType="image/jpeg"/>
  <Override PartName="/ppt/media/image8.png" ContentType="image/png"/>
  <Override PartName="/ppt/media/image6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08BEB3-219B-474C-97B4-04D2AD9ABC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91D67FC-7402-45F0-9799-B00F7547DB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ECB0281-4708-49B9-8A4D-8C2375CE01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BD1A208-2839-406E-A603-9F30196D4E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812568-E2D1-4571-B82A-E9BC488A22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6EE2-129A-467C-B349-159F7657A6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6E8237-9B9A-4546-A5A9-CF3A60CB69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2297F2B-CD47-436F-942F-36ACBEF1FA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749C2EC-9E2A-43C8-B18B-DAD0C9FF73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CCDE863-0BFA-4B25-BCD8-0CF40652A1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30415B0-D009-433E-B02C-6020548D19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4C3D59C-E3F9-4494-9D06-4CC92DC44A2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3EA9DF7-03F1-4566-8E70-A782C7B312B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E97DACB-473A-4734-A859-D708DE01366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5BFEE86-C20B-48FF-BDFC-6E52842AA33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2E8296-9318-402F-9FD5-E22181B5E77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29A52FE-2503-4BD6-A138-D4DC5E60E1D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311120" y="1782720"/>
            <a:ext cx="719856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64D4EA1-2FA1-4A24-99FE-4DEE3D68AF9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D27F16D-D7DF-4245-B04E-AB1060D51F4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311120" y="1782720"/>
            <a:ext cx="351252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00040" y="1782720"/>
            <a:ext cx="351252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85A21E8-CAA8-469C-935F-AAC2619782A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A0B615D-6A01-4AD4-BBB7-ABB7B5C3D56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0F82BB-5D44-4A45-A7A4-D61A43E113F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"/>
          <p:cNvPicPr/>
          <p:nvPr/>
        </p:nvPicPr>
        <p:blipFill>
          <a:blip r:embed="rId1"/>
          <a:srcRect l="0" t="0" r="-3043" b="0"/>
          <a:stretch/>
        </p:blipFill>
        <p:spPr>
          <a:xfrm>
            <a:off x="0" y="0"/>
            <a:ext cx="9421560" cy="6857280"/>
          </a:xfrm>
          <a:prstGeom prst="rect">
            <a:avLst/>
          </a:prstGeom>
          <a:ln w="0">
            <a:noFill/>
          </a:ln>
        </p:spPr>
      </p:pic>
      <p:sp>
        <p:nvSpPr>
          <p:cNvPr id="51" name="TextBox 5"/>
          <p:cNvSpPr/>
          <p:nvPr/>
        </p:nvSpPr>
        <p:spPr>
          <a:xfrm>
            <a:off x="0" y="1726560"/>
            <a:ext cx="845748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en-US" sz="4800" spc="-1" strike="noStrike">
                <a:solidFill>
                  <a:schemeClr val="dk1"/>
                </a:solidFill>
                <a:latin typeface="Arial"/>
              </a:rPr>
              <a:t>Whose Slide Is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en-US" sz="4800" spc="-1" strike="noStrike">
                <a:solidFill>
                  <a:schemeClr val="dk1"/>
                </a:solidFill>
                <a:latin typeface="Arial"/>
              </a:rPr>
              <a:t>It Anyway?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Box 6"/>
          <p:cNvSpPr/>
          <p:nvPr/>
        </p:nvSpPr>
        <p:spPr>
          <a:xfrm>
            <a:off x="0" y="3936240"/>
            <a:ext cx="8457480" cy="11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4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7" name="Picture 8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88" name="Rectangle 15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And then a camel tried to steal my girlfriend.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869560" y="1398960"/>
            <a:ext cx="6274440" cy="45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0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91" name="Picture 11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0" y="742680"/>
            <a:ext cx="9182880" cy="6117840"/>
          </a:xfrm>
          <a:prstGeom prst="rect">
            <a:avLst/>
          </a:prstGeom>
          <a:ln w="0">
            <a:noFill/>
          </a:ln>
        </p:spPr>
      </p:pic>
      <p:sp>
        <p:nvSpPr>
          <p:cNvPr id="93" name="Rectangle 21"/>
          <p:cNvSpPr/>
          <p:nvPr/>
        </p:nvSpPr>
        <p:spPr>
          <a:xfrm>
            <a:off x="0" y="0"/>
            <a:ext cx="9143280" cy="8251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I really just wanted to sleep in my own bed, but when we got home, another surprise was waiting for us...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5" name="Picture 5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3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Finally, the long awaited day of departure came...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757800" y="1179000"/>
            <a:ext cx="7772400" cy="51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0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9" name="Picture 6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Rectangle 11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When we landed, the ground crew was nowhere to be found.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943640" y="1563480"/>
            <a:ext cx="7199640" cy="425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3" name="Picture 2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4" name="Rectangle 2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Unbeknown to me, however, there was one small hitch.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305000" y="1600200"/>
            <a:ext cx="7839000" cy="391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7" name="Picture 3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8" name="Rectangle 6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Apparently, the rental company charged extra for wheels.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4173120" y="914400"/>
            <a:ext cx="497088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6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1" name="Picture 9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72" name="Rectangle 17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Having no luck with the car rental, I tried to find a ferry.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39760" y="914400"/>
            <a:ext cx="8639640" cy="57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5" name="Picture 4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8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Without a vehicle, I decided to set off on my own.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943640" y="1323000"/>
            <a:ext cx="7199640" cy="48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2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9" name="Picture 7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80" name="Rectangle 13"/>
          <p:cNvSpPr/>
          <p:nvPr/>
        </p:nvSpPr>
        <p:spPr>
          <a:xfrm>
            <a:off x="0" y="202320"/>
            <a:ext cx="9143280" cy="6886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This little guy hopped over, stole the last of our food and water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and then calmly ate it in front of us.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4745520" y="914400"/>
            <a:ext cx="439776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8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3" name="Picture 10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343040" y="457200"/>
            <a:ext cx="4800240" cy="6400800"/>
          </a:xfrm>
          <a:prstGeom prst="rect">
            <a:avLst/>
          </a:prstGeom>
          <a:ln w="0">
            <a:noFill/>
          </a:ln>
        </p:spPr>
      </p:pic>
      <p:sp>
        <p:nvSpPr>
          <p:cNvPr id="85" name="Rectangle 19"/>
          <p:cNvSpPr/>
          <p:nvPr/>
        </p:nvSpPr>
        <p:spPr>
          <a:xfrm>
            <a:off x="0" y="238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We were so hungry but all of the food was roped off!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Application>LibreOffice/7.6.7.2$MacOSX_X86_64 LibreOffice_project/dd47e4b30cb7dab30588d6c79c651f218165e3c5</Application>
  <AppVersion>15.0000</AppVersion>
  <Words>969</Words>
  <Paragraphs>59</Paragraphs>
  <Company>CABI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2014-01-16T11:38:48Z</dcterms:created>
  <dc:creator>Sarah Hilliar</dc:creator>
  <dc:description/>
  <dc:language>en-US</dc:language>
  <cp:lastModifiedBy/>
  <dcterms:modified xsi:type="dcterms:W3CDTF">2024-09-25T20:03:55Z</dcterms:modified>
  <cp:revision>73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11</vt:i4>
  </property>
</Properties>
</file>